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8" r:id="rId8"/>
    <p:sldId id="274" r:id="rId9"/>
    <p:sldId id="270" r:id="rId10"/>
    <p:sldId id="269" r:id="rId11"/>
    <p:sldId id="265" r:id="rId12"/>
    <p:sldId id="267" r:id="rId13"/>
    <p:sldId id="266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4B3E-560A-0B46-99D4-1F6D65425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D8A7D-798B-F443-8611-5556D7757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04901-D28B-494F-AFC7-3F89D7BF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BA10-B233-8448-8499-89238212517F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E37BE-D6AE-BE43-B4C8-A95BF9EC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DB863-FDD7-0949-ABDC-D510C953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F6E4-8869-1443-9419-D27AA8C3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0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455F-1E28-724D-A13D-39855E23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75CC9-224F-D44F-9D11-2BCADF646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E50B5-6FAF-114E-80C9-B10B475E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BA10-B233-8448-8499-89238212517F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E3B8F-FF74-7A40-BC43-8ACA119A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DA241-616C-8C43-81FF-990E2622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F6E4-8869-1443-9419-D27AA8C3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1F306F-D8F9-1945-BC0E-67CA88E2D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F7B6C-0D17-F144-A4F4-40906F1DF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6194A-8AAD-054B-B09C-C423C581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BA10-B233-8448-8499-89238212517F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2CDA6-162F-EB44-9933-09C1D2A1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52992-5F22-C248-BEDA-C569C4AC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F6E4-8869-1443-9419-D27AA8C3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6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ED24-C7DA-F84E-BE8D-F2F96598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1C382-E789-4E40-B789-16A26F26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4D711-C714-3A47-B83C-4FF0F775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BA10-B233-8448-8499-89238212517F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38505-9468-824F-B973-CC298C05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15DDB-15E0-AB40-B172-C1522767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F6E4-8869-1443-9419-D27AA8C3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33B0-2BAF-3A40-B40D-44BDF0F6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5C2E4-5704-2E4C-B3AF-624DC4708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52125-E6C0-A34F-BF21-9CF4CD14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BA10-B233-8448-8499-89238212517F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2B419-9CD0-BE4E-9C6B-1E5CDE65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9277D-E0E6-7748-9A54-9FC3816E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F6E4-8869-1443-9419-D27AA8C3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9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76E9-8573-1F41-A9D8-96650D29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B95F9-4BFD-8F45-82C7-A8AED6313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B56F4-EC08-3548-8AEE-A296332A6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F0169-EE17-B944-A105-28C9F7FF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BA10-B233-8448-8499-89238212517F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FCD73-0D74-B04A-843D-D31DE62A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62CF3-4072-6E49-A496-F84EF53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F6E4-8869-1443-9419-D27AA8C3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CEFF-3D3C-A845-B897-A7713681B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CBFAF-7D56-AB4D-A022-6F6C6EFA1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E90FA-B4A6-AF40-80D6-695B87A0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9B666-3A68-5348-8B21-4B73ABF80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06913-93F7-164A-A6BB-6188F69E0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177FAA-F9D6-9A41-9081-D7BC2A00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BA10-B233-8448-8499-89238212517F}" type="datetimeFigureOut">
              <a:rPr lang="en-US" smtClean="0"/>
              <a:t>3/26/20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1C2CE-30DC-DD4B-B79B-D5A81BF5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C7DDE-E182-BF4D-85CF-2B898E5A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F6E4-8869-1443-9419-D27AA8C3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0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48DC-873A-CB4D-92F7-9348472C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28901-EBC5-DE4D-8BEB-1B840E29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BA10-B233-8448-8499-89238212517F}" type="datetimeFigureOut">
              <a:rPr lang="en-US" smtClean="0"/>
              <a:t>3/26/20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9BC35-B50B-EE4E-AF4C-7188C94E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4311E-2878-0E4C-9CC1-3844F884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F6E4-8869-1443-9419-D27AA8C3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8C6DB2-B821-E044-B729-429F954E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BA10-B233-8448-8499-89238212517F}" type="datetimeFigureOut">
              <a:rPr lang="en-US" smtClean="0"/>
              <a:t>3/26/20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1744-2223-4940-966F-A4664D96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73782-F16A-C747-9F91-D1EFC447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F6E4-8869-1443-9419-D27AA8C3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5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EDB-713C-9349-B412-4B92810C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B9507-3948-D644-BA66-A8F76702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A2BF9-70E6-8B4B-B3A5-E45C67D14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C2F7E-18D2-3A45-9EB0-96E7A6DD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BA10-B233-8448-8499-89238212517F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9898A-FB99-6745-978D-A340449F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F9AE4-029B-C84F-92D7-F83B0DFC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F6E4-8869-1443-9419-D27AA8C3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2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0150-F130-9D49-BF0C-5D6D312F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43855-6678-3148-B161-19E9C8B6E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B334B-4C24-7741-A5DC-9529EF956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F5241-2C86-B54B-9B44-70444453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BA10-B233-8448-8499-89238212517F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4EB9B-FD23-CD44-B70C-AB1FE8A9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024C3-1104-144E-9D0B-0C949C31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F6E4-8869-1443-9419-D27AA8C3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5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D6CE2-8C29-B141-ABA6-C6DED460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E2AF3-2FF0-A543-A62E-F54B80573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8E544-B474-2246-858C-469C4988C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BA10-B233-8448-8499-89238212517F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95491-98CD-6846-A634-A237A3B82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671E3-63BB-E647-A69C-02AFBB52B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F6E4-8869-1443-9419-D27AA8C3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8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1C2C188-A042-1049-A10C-DDDF094F8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2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655D5D9-A6D3-7D43-839C-36060CD98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9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DCFD5B-5B04-024C-B0B9-992E9B21F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7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8ABE9A-D56F-4D4F-8D97-C156BF0F4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1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7A43F7-A689-9042-AFE8-BD1263EA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7377"/>
            <a:ext cx="12192000" cy="62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6E671B-20F8-DA48-8077-957B3178F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4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7E8D8E7-0820-F046-A90E-0B42F9A8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5"/>
            <a:ext cx="12192000" cy="68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62C49D-F1CB-9E47-B709-BCFA9882B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74"/>
            <a:ext cx="12192000" cy="68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8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EDEC5B-6D6E-D94C-BF22-7216774AE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1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478DF6-CABB-C241-A996-050F1E7B2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5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B4171D-BC39-5844-95BE-4D63F2B91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0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986BCE-5F97-F147-9F01-952EE66CD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32"/>
            <a:ext cx="12192000" cy="69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48D4A7-7373-5E46-8D06-D86F6553D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3232A2-E0B7-D54B-82D6-D54BF0A7C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99"/>
            <a:ext cx="12192000" cy="69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8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1FD841-9863-CC4A-815A-402C8D80D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172"/>
            <a:ext cx="12192000" cy="70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9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Olawunmi Ajoke</dc:creator>
  <cp:lastModifiedBy>Olawunmi Ajoke</cp:lastModifiedBy>
  <cp:revision>7</cp:revision>
  <dcterms:created xsi:type="dcterms:W3CDTF">2020-03-24T16:33:20Z</dcterms:created>
  <dcterms:modified xsi:type="dcterms:W3CDTF">2020-03-26T08:51:21Z</dcterms:modified>
</cp:coreProperties>
</file>